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Pinyon Script" charset="1" panose="020105010801010D0002"/>
      <p:regular r:id="rId7"/>
    </p:embeddedFont>
    <p:embeddedFont>
      <p:font typeface="Montserrat Medium" charset="1" panose="00000600000000000000"/>
      <p:regular r:id="rId8"/>
    </p:embeddedFont>
    <p:embeddedFont>
      <p:font typeface="Montserrat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96647" y="-3179569"/>
            <a:ext cx="29823691" cy="28466501"/>
          </a:xfrm>
          <a:custGeom>
            <a:avLst/>
            <a:gdLst/>
            <a:ahLst/>
            <a:cxnLst/>
            <a:rect r="r" b="b" t="t" l="l"/>
            <a:pathLst>
              <a:path h="28466501" w="29823691">
                <a:moveTo>
                  <a:pt x="0" y="0"/>
                </a:moveTo>
                <a:lnTo>
                  <a:pt x="29823691" y="0"/>
                </a:lnTo>
                <a:lnTo>
                  <a:pt x="29823691" y="28466501"/>
                </a:lnTo>
                <a:lnTo>
                  <a:pt x="0" y="284665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911" t="-2040" r="-22362" b="-145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168637" y="24235729"/>
            <a:ext cx="15304527" cy="4978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69"/>
              </a:lnSpc>
              <a:spcBef>
                <a:spcPct val="0"/>
              </a:spcBef>
            </a:pPr>
            <a:r>
              <a:rPr lang="en-US" sz="29049" spc="2411">
                <a:solidFill>
                  <a:srgbClr val="546957"/>
                </a:solidFill>
                <a:latin typeface="Pinyon Script"/>
                <a:ea typeface="Pinyon Script"/>
                <a:cs typeface="Pinyon Script"/>
                <a:sym typeface="Pinyon Script"/>
              </a:rPr>
              <a:t>Welcome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086177" y="29081334"/>
            <a:ext cx="23439043" cy="1159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82"/>
              </a:lnSpc>
              <a:spcBef>
                <a:spcPct val="0"/>
              </a:spcBef>
            </a:pPr>
            <a:r>
              <a:rPr lang="en-US" b="true" sz="6773" spc="2546">
                <a:solidFill>
                  <a:srgbClr val="17111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TO THE WEDDING CEREMONY OF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23621" y="39793486"/>
            <a:ext cx="26194559" cy="2139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93"/>
              </a:lnSpc>
              <a:spcBef>
                <a:spcPct val="0"/>
              </a:spcBef>
            </a:pPr>
            <a:r>
              <a:rPr lang="en-US" sz="12566" spc="829">
                <a:solidFill>
                  <a:srgbClr val="171111"/>
                </a:solidFill>
                <a:latin typeface="Pinyon Script"/>
                <a:ea typeface="Pinyon Script"/>
                <a:cs typeface="Pinyon Script"/>
                <a:sym typeface="Pinyon Script"/>
              </a:rPr>
              <a:t>Thank you for celebrating with us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086177" y="31711679"/>
            <a:ext cx="18621918" cy="3195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183"/>
              </a:lnSpc>
            </a:pPr>
            <a:r>
              <a:rPr lang="en-US" sz="18702" spc="280">
                <a:solidFill>
                  <a:srgbClr val="546957"/>
                </a:solidFill>
                <a:latin typeface="Montserrat"/>
                <a:ea typeface="Montserrat"/>
                <a:cs typeface="Montserrat"/>
                <a:sym typeface="Montserrat"/>
              </a:rPr>
              <a:t>OLIVIA WHITE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411689" y="35034822"/>
            <a:ext cx="19113531" cy="3163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881"/>
              </a:lnSpc>
              <a:spcBef>
                <a:spcPct val="0"/>
              </a:spcBef>
            </a:pPr>
            <a:r>
              <a:rPr lang="en-US" sz="18486" spc="277">
                <a:solidFill>
                  <a:srgbClr val="546957"/>
                </a:solidFill>
                <a:latin typeface="Montserrat"/>
                <a:ea typeface="Montserrat"/>
                <a:cs typeface="Montserrat"/>
                <a:sym typeface="Montserrat"/>
              </a:rPr>
              <a:t>OLIVER BLACK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0440128" y="32182873"/>
            <a:ext cx="4066070" cy="3744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609"/>
              </a:lnSpc>
              <a:spcBef>
                <a:spcPct val="0"/>
              </a:spcBef>
            </a:pPr>
            <a:r>
              <a:rPr lang="en-US" sz="21863">
                <a:solidFill>
                  <a:srgbClr val="546957"/>
                </a:solidFill>
                <a:latin typeface="Montserrat"/>
                <a:ea typeface="Montserrat"/>
                <a:cs typeface="Montserrat"/>
                <a:sym typeface="Montserrat"/>
              </a:rPr>
              <a:t>&amp;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DAGyZWJ_cVs</dc:identifier>
  <dcterms:modified xsi:type="dcterms:W3CDTF">2011-08-01T06:04:30Z</dcterms:modified>
  <cp:revision>1</cp:revision>
  <dc:title>Green and White Modern Welcome Wedding Poster (32 x 48 英寸)</dc:title>
</cp:coreProperties>
</file>